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</p:sldIdLst>
  <p:sldSz cx="38785800" cy="1409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ED"/>
    <a:srgbClr val="F1F1F1"/>
    <a:srgbClr val="F0F0F0"/>
    <a:srgbClr val="FEFEFE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43" autoAdjust="0"/>
    <p:restoredTop sz="94660"/>
  </p:normalViewPr>
  <p:slideViewPr>
    <p:cSldViewPr snapToGrid="0">
      <p:cViewPr varScale="1">
        <p:scale>
          <a:sx n="36" d="100"/>
          <a:sy n="36" d="100"/>
        </p:scale>
        <p:origin x="186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8225" y="2307080"/>
            <a:ext cx="29089350" cy="4907844"/>
          </a:xfrm>
        </p:spPr>
        <p:txBody>
          <a:bodyPr anchor="b"/>
          <a:lstStyle>
            <a:lvl1pPr algn="ctr">
              <a:defRPr sz="1233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8225" y="7404189"/>
            <a:ext cx="29089350" cy="3403511"/>
          </a:xfrm>
        </p:spPr>
        <p:txBody>
          <a:bodyPr/>
          <a:lstStyle>
            <a:lvl1pPr marL="0" indent="0" algn="ctr">
              <a:buNone/>
              <a:defRPr sz="4933"/>
            </a:lvl1pPr>
            <a:lvl2pPr marL="939820" indent="0" algn="ctr">
              <a:buNone/>
              <a:defRPr sz="4111"/>
            </a:lvl2pPr>
            <a:lvl3pPr marL="1879641" indent="0" algn="ctr">
              <a:buNone/>
              <a:defRPr sz="3700"/>
            </a:lvl3pPr>
            <a:lvl4pPr marL="2819461" indent="0" algn="ctr">
              <a:buNone/>
              <a:defRPr sz="3289"/>
            </a:lvl4pPr>
            <a:lvl5pPr marL="3759281" indent="0" algn="ctr">
              <a:buNone/>
              <a:defRPr sz="3289"/>
            </a:lvl5pPr>
            <a:lvl6pPr marL="4699102" indent="0" algn="ctr">
              <a:buNone/>
              <a:defRPr sz="3289"/>
            </a:lvl6pPr>
            <a:lvl7pPr marL="5638922" indent="0" algn="ctr">
              <a:buNone/>
              <a:defRPr sz="3289"/>
            </a:lvl7pPr>
            <a:lvl8pPr marL="6578742" indent="0" algn="ctr">
              <a:buNone/>
              <a:defRPr sz="3289"/>
            </a:lvl8pPr>
            <a:lvl9pPr marL="7518563" indent="0" algn="ctr">
              <a:buNone/>
              <a:defRPr sz="328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0322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5480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756088" y="750535"/>
            <a:ext cx="8363188" cy="119465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6524" y="750535"/>
            <a:ext cx="24604742" cy="119465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413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12998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6323" y="3514463"/>
            <a:ext cx="33452753" cy="5863959"/>
          </a:xfrm>
        </p:spPr>
        <p:txBody>
          <a:bodyPr anchor="b"/>
          <a:lstStyle>
            <a:lvl1pPr>
              <a:defRPr sz="1233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6323" y="9433897"/>
            <a:ext cx="33452753" cy="3083718"/>
          </a:xfrm>
        </p:spPr>
        <p:txBody>
          <a:bodyPr/>
          <a:lstStyle>
            <a:lvl1pPr marL="0" indent="0">
              <a:buNone/>
              <a:defRPr sz="4933">
                <a:solidFill>
                  <a:schemeClr val="tx1">
                    <a:tint val="75000"/>
                  </a:schemeClr>
                </a:solidFill>
              </a:defRPr>
            </a:lvl1pPr>
            <a:lvl2pPr marL="939820" indent="0">
              <a:buNone/>
              <a:defRPr sz="4111">
                <a:solidFill>
                  <a:schemeClr val="tx1">
                    <a:tint val="75000"/>
                  </a:schemeClr>
                </a:solidFill>
              </a:defRPr>
            </a:lvl2pPr>
            <a:lvl3pPr marL="1879641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3pPr>
            <a:lvl4pPr marL="2819461" indent="0">
              <a:buNone/>
              <a:defRPr sz="3289">
                <a:solidFill>
                  <a:schemeClr val="tx1">
                    <a:tint val="75000"/>
                  </a:schemeClr>
                </a:solidFill>
              </a:defRPr>
            </a:lvl4pPr>
            <a:lvl5pPr marL="3759281" indent="0">
              <a:buNone/>
              <a:defRPr sz="3289">
                <a:solidFill>
                  <a:schemeClr val="tx1">
                    <a:tint val="75000"/>
                  </a:schemeClr>
                </a:solidFill>
              </a:defRPr>
            </a:lvl5pPr>
            <a:lvl6pPr marL="4699102" indent="0">
              <a:buNone/>
              <a:defRPr sz="3289">
                <a:solidFill>
                  <a:schemeClr val="tx1">
                    <a:tint val="75000"/>
                  </a:schemeClr>
                </a:solidFill>
              </a:defRPr>
            </a:lvl6pPr>
            <a:lvl7pPr marL="5638922" indent="0">
              <a:buNone/>
              <a:defRPr sz="3289">
                <a:solidFill>
                  <a:schemeClr val="tx1">
                    <a:tint val="75000"/>
                  </a:schemeClr>
                </a:solidFill>
              </a:defRPr>
            </a:lvl7pPr>
            <a:lvl8pPr marL="6578742" indent="0">
              <a:buNone/>
              <a:defRPr sz="3289">
                <a:solidFill>
                  <a:schemeClr val="tx1">
                    <a:tint val="75000"/>
                  </a:schemeClr>
                </a:solidFill>
              </a:defRPr>
            </a:lvl8pPr>
            <a:lvl9pPr marL="7518563" indent="0">
              <a:buNone/>
              <a:defRPr sz="32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529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6524" y="3752674"/>
            <a:ext cx="16483965" cy="89444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635311" y="3752674"/>
            <a:ext cx="16483965" cy="89444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1014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1575" y="750536"/>
            <a:ext cx="33452753" cy="27247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71577" y="3455724"/>
            <a:ext cx="16408210" cy="1693597"/>
          </a:xfrm>
        </p:spPr>
        <p:txBody>
          <a:bodyPr anchor="b"/>
          <a:lstStyle>
            <a:lvl1pPr marL="0" indent="0">
              <a:buNone/>
              <a:defRPr sz="4933" b="1"/>
            </a:lvl1pPr>
            <a:lvl2pPr marL="939820" indent="0">
              <a:buNone/>
              <a:defRPr sz="4111" b="1"/>
            </a:lvl2pPr>
            <a:lvl3pPr marL="1879641" indent="0">
              <a:buNone/>
              <a:defRPr sz="3700" b="1"/>
            </a:lvl3pPr>
            <a:lvl4pPr marL="2819461" indent="0">
              <a:buNone/>
              <a:defRPr sz="3289" b="1"/>
            </a:lvl4pPr>
            <a:lvl5pPr marL="3759281" indent="0">
              <a:buNone/>
              <a:defRPr sz="3289" b="1"/>
            </a:lvl5pPr>
            <a:lvl6pPr marL="4699102" indent="0">
              <a:buNone/>
              <a:defRPr sz="3289" b="1"/>
            </a:lvl6pPr>
            <a:lvl7pPr marL="5638922" indent="0">
              <a:buNone/>
              <a:defRPr sz="3289" b="1"/>
            </a:lvl7pPr>
            <a:lvl8pPr marL="6578742" indent="0">
              <a:buNone/>
              <a:defRPr sz="3289" b="1"/>
            </a:lvl8pPr>
            <a:lvl9pPr marL="7518563" indent="0">
              <a:buNone/>
              <a:defRPr sz="328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71577" y="5149321"/>
            <a:ext cx="16408210" cy="7573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635311" y="3455724"/>
            <a:ext cx="16489017" cy="1693597"/>
          </a:xfrm>
        </p:spPr>
        <p:txBody>
          <a:bodyPr anchor="b"/>
          <a:lstStyle>
            <a:lvl1pPr marL="0" indent="0">
              <a:buNone/>
              <a:defRPr sz="4933" b="1"/>
            </a:lvl1pPr>
            <a:lvl2pPr marL="939820" indent="0">
              <a:buNone/>
              <a:defRPr sz="4111" b="1"/>
            </a:lvl2pPr>
            <a:lvl3pPr marL="1879641" indent="0">
              <a:buNone/>
              <a:defRPr sz="3700" b="1"/>
            </a:lvl3pPr>
            <a:lvl4pPr marL="2819461" indent="0">
              <a:buNone/>
              <a:defRPr sz="3289" b="1"/>
            </a:lvl4pPr>
            <a:lvl5pPr marL="3759281" indent="0">
              <a:buNone/>
              <a:defRPr sz="3289" b="1"/>
            </a:lvl5pPr>
            <a:lvl6pPr marL="4699102" indent="0">
              <a:buNone/>
              <a:defRPr sz="3289" b="1"/>
            </a:lvl6pPr>
            <a:lvl7pPr marL="5638922" indent="0">
              <a:buNone/>
              <a:defRPr sz="3289" b="1"/>
            </a:lvl7pPr>
            <a:lvl8pPr marL="6578742" indent="0">
              <a:buNone/>
              <a:defRPr sz="3289" b="1"/>
            </a:lvl8pPr>
            <a:lvl9pPr marL="7518563" indent="0">
              <a:buNone/>
              <a:defRPr sz="328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635311" y="5149321"/>
            <a:ext cx="16489017" cy="7573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379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5642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742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1577" y="939800"/>
            <a:ext cx="12509429" cy="3289300"/>
          </a:xfrm>
        </p:spPr>
        <p:txBody>
          <a:bodyPr anchor="b"/>
          <a:lstStyle>
            <a:lvl1pPr>
              <a:defRPr sz="65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9017" y="2029708"/>
            <a:ext cx="19635311" cy="10018007"/>
          </a:xfrm>
        </p:spPr>
        <p:txBody>
          <a:bodyPr/>
          <a:lstStyle>
            <a:lvl1pPr>
              <a:defRPr sz="6578"/>
            </a:lvl1pPr>
            <a:lvl2pPr>
              <a:defRPr sz="5756"/>
            </a:lvl2pPr>
            <a:lvl3pPr>
              <a:defRPr sz="4933"/>
            </a:lvl3pPr>
            <a:lvl4pPr>
              <a:defRPr sz="4111"/>
            </a:lvl4pPr>
            <a:lvl5pPr>
              <a:defRPr sz="4111"/>
            </a:lvl5pPr>
            <a:lvl6pPr>
              <a:defRPr sz="4111"/>
            </a:lvl6pPr>
            <a:lvl7pPr>
              <a:defRPr sz="4111"/>
            </a:lvl7pPr>
            <a:lvl8pPr>
              <a:defRPr sz="4111"/>
            </a:lvl8pPr>
            <a:lvl9pPr>
              <a:defRPr sz="411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71577" y="4229100"/>
            <a:ext cx="12509429" cy="7834931"/>
          </a:xfrm>
        </p:spPr>
        <p:txBody>
          <a:bodyPr/>
          <a:lstStyle>
            <a:lvl1pPr marL="0" indent="0">
              <a:buNone/>
              <a:defRPr sz="3289"/>
            </a:lvl1pPr>
            <a:lvl2pPr marL="939820" indent="0">
              <a:buNone/>
              <a:defRPr sz="2878"/>
            </a:lvl2pPr>
            <a:lvl3pPr marL="1879641" indent="0">
              <a:buNone/>
              <a:defRPr sz="2467"/>
            </a:lvl3pPr>
            <a:lvl4pPr marL="2819461" indent="0">
              <a:buNone/>
              <a:defRPr sz="2056"/>
            </a:lvl4pPr>
            <a:lvl5pPr marL="3759281" indent="0">
              <a:buNone/>
              <a:defRPr sz="2056"/>
            </a:lvl5pPr>
            <a:lvl6pPr marL="4699102" indent="0">
              <a:buNone/>
              <a:defRPr sz="2056"/>
            </a:lvl6pPr>
            <a:lvl7pPr marL="5638922" indent="0">
              <a:buNone/>
              <a:defRPr sz="2056"/>
            </a:lvl7pPr>
            <a:lvl8pPr marL="6578742" indent="0">
              <a:buNone/>
              <a:defRPr sz="2056"/>
            </a:lvl8pPr>
            <a:lvl9pPr marL="7518563" indent="0">
              <a:buNone/>
              <a:defRPr sz="205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591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1577" y="939800"/>
            <a:ext cx="12509429" cy="3289300"/>
          </a:xfrm>
        </p:spPr>
        <p:txBody>
          <a:bodyPr anchor="b"/>
          <a:lstStyle>
            <a:lvl1pPr>
              <a:defRPr sz="65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489017" y="2029708"/>
            <a:ext cx="19635311" cy="10018007"/>
          </a:xfrm>
        </p:spPr>
        <p:txBody>
          <a:bodyPr anchor="t"/>
          <a:lstStyle>
            <a:lvl1pPr marL="0" indent="0">
              <a:buNone/>
              <a:defRPr sz="6578"/>
            </a:lvl1pPr>
            <a:lvl2pPr marL="939820" indent="0">
              <a:buNone/>
              <a:defRPr sz="5756"/>
            </a:lvl2pPr>
            <a:lvl3pPr marL="1879641" indent="0">
              <a:buNone/>
              <a:defRPr sz="4933"/>
            </a:lvl3pPr>
            <a:lvl4pPr marL="2819461" indent="0">
              <a:buNone/>
              <a:defRPr sz="4111"/>
            </a:lvl4pPr>
            <a:lvl5pPr marL="3759281" indent="0">
              <a:buNone/>
              <a:defRPr sz="4111"/>
            </a:lvl5pPr>
            <a:lvl6pPr marL="4699102" indent="0">
              <a:buNone/>
              <a:defRPr sz="4111"/>
            </a:lvl6pPr>
            <a:lvl7pPr marL="5638922" indent="0">
              <a:buNone/>
              <a:defRPr sz="4111"/>
            </a:lvl7pPr>
            <a:lvl8pPr marL="6578742" indent="0">
              <a:buNone/>
              <a:defRPr sz="4111"/>
            </a:lvl8pPr>
            <a:lvl9pPr marL="7518563" indent="0">
              <a:buNone/>
              <a:defRPr sz="4111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71577" y="4229100"/>
            <a:ext cx="12509429" cy="7834931"/>
          </a:xfrm>
        </p:spPr>
        <p:txBody>
          <a:bodyPr/>
          <a:lstStyle>
            <a:lvl1pPr marL="0" indent="0">
              <a:buNone/>
              <a:defRPr sz="3289"/>
            </a:lvl1pPr>
            <a:lvl2pPr marL="939820" indent="0">
              <a:buNone/>
              <a:defRPr sz="2878"/>
            </a:lvl2pPr>
            <a:lvl3pPr marL="1879641" indent="0">
              <a:buNone/>
              <a:defRPr sz="2467"/>
            </a:lvl3pPr>
            <a:lvl4pPr marL="2819461" indent="0">
              <a:buNone/>
              <a:defRPr sz="2056"/>
            </a:lvl4pPr>
            <a:lvl5pPr marL="3759281" indent="0">
              <a:buNone/>
              <a:defRPr sz="2056"/>
            </a:lvl5pPr>
            <a:lvl6pPr marL="4699102" indent="0">
              <a:buNone/>
              <a:defRPr sz="2056"/>
            </a:lvl6pPr>
            <a:lvl7pPr marL="5638922" indent="0">
              <a:buNone/>
              <a:defRPr sz="2056"/>
            </a:lvl7pPr>
            <a:lvl8pPr marL="6578742" indent="0">
              <a:buNone/>
              <a:defRPr sz="2056"/>
            </a:lvl8pPr>
            <a:lvl9pPr marL="7518563" indent="0">
              <a:buNone/>
              <a:defRPr sz="205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7049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6524" y="750536"/>
            <a:ext cx="33452753" cy="2724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6524" y="3752674"/>
            <a:ext cx="33452753" cy="8944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6524" y="13065831"/>
            <a:ext cx="8726805" cy="7505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7FC8B-334D-4A51-8D2F-3BF30A19EE4C}" type="datetimeFigureOut">
              <a:rPr lang="pt-PT" smtClean="0"/>
              <a:t>20/09/2019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47796" y="13065831"/>
            <a:ext cx="13090208" cy="7505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392471" y="13065831"/>
            <a:ext cx="8726805" cy="7505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385B1-D092-46E7-92E5-320B001EC8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7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879641" rtl="0" eaLnBrk="1" latinLnBrk="0" hangingPunct="1">
        <a:lnSpc>
          <a:spcPct val="90000"/>
        </a:lnSpc>
        <a:spcBef>
          <a:spcPct val="0"/>
        </a:spcBef>
        <a:buNone/>
        <a:defRPr sz="90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9910" indent="-469910" algn="l" defTabSz="1879641" rtl="0" eaLnBrk="1" latinLnBrk="0" hangingPunct="1">
        <a:lnSpc>
          <a:spcPct val="90000"/>
        </a:lnSpc>
        <a:spcBef>
          <a:spcPts val="2056"/>
        </a:spcBef>
        <a:buFont typeface="Arial" panose="020B0604020202020204" pitchFamily="34" charset="0"/>
        <a:buChar char="•"/>
        <a:defRPr sz="5756" kern="1200">
          <a:solidFill>
            <a:schemeClr val="tx1"/>
          </a:solidFill>
          <a:latin typeface="+mn-lt"/>
          <a:ea typeface="+mn-ea"/>
          <a:cs typeface="+mn-cs"/>
        </a:defRPr>
      </a:lvl1pPr>
      <a:lvl2pPr marL="1409730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4933" kern="1200">
          <a:solidFill>
            <a:schemeClr val="tx1"/>
          </a:solidFill>
          <a:latin typeface="+mn-lt"/>
          <a:ea typeface="+mn-ea"/>
          <a:cs typeface="+mn-cs"/>
        </a:defRPr>
      </a:lvl2pPr>
      <a:lvl3pPr marL="2349551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4111" kern="1200">
          <a:solidFill>
            <a:schemeClr val="tx1"/>
          </a:solidFill>
          <a:latin typeface="+mn-lt"/>
          <a:ea typeface="+mn-ea"/>
          <a:cs typeface="+mn-cs"/>
        </a:defRPr>
      </a:lvl3pPr>
      <a:lvl4pPr marL="3289371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4229191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5169012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6108832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7048652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988473" indent="-469910" algn="l" defTabSz="1879641" rtl="0" eaLnBrk="1" latinLnBrk="0" hangingPunct="1">
        <a:lnSpc>
          <a:spcPct val="90000"/>
        </a:lnSpc>
        <a:spcBef>
          <a:spcPts val="1028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39820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879641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819461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759281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9102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638922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578742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518563" algn="l" defTabSz="1879641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18E01C-DC8C-4B5C-AE1D-68B47AA4D1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5" t="30426" r="8196" b="22715"/>
          <a:stretch/>
        </p:blipFill>
        <p:spPr>
          <a:xfrm>
            <a:off x="0" y="0"/>
            <a:ext cx="38785800" cy="11976147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A5942611-928C-4768-80E4-F9DE03759E1D}"/>
              </a:ext>
            </a:extLst>
          </p:cNvPr>
          <p:cNvSpPr/>
          <p:nvPr/>
        </p:nvSpPr>
        <p:spPr>
          <a:xfrm>
            <a:off x="0" y="0"/>
            <a:ext cx="38785800" cy="11961031"/>
          </a:xfrm>
          <a:prstGeom prst="rect">
            <a:avLst/>
          </a:prstGeom>
          <a:gradFill flip="none" rotWithShape="1">
            <a:gsLst>
              <a:gs pos="14000">
                <a:schemeClr val="tx1">
                  <a:alpha val="70000"/>
                </a:schemeClr>
              </a:gs>
              <a:gs pos="87000">
                <a:schemeClr val="tx1">
                  <a:alpha val="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293D241-5900-49B4-98D7-A144730829E8}"/>
              </a:ext>
            </a:extLst>
          </p:cNvPr>
          <p:cNvSpPr/>
          <p:nvPr/>
        </p:nvSpPr>
        <p:spPr>
          <a:xfrm>
            <a:off x="0" y="7973799"/>
            <a:ext cx="38785800" cy="618237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36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6229BF1-474A-4892-9188-F3B4E8AF1E74}"/>
              </a:ext>
            </a:extLst>
          </p:cNvPr>
          <p:cNvSpPr/>
          <p:nvPr/>
        </p:nvSpPr>
        <p:spPr>
          <a:xfrm>
            <a:off x="8891340" y="6344906"/>
            <a:ext cx="225693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500">
                <a:solidFill>
                  <a:srgbClr val="FFFF00"/>
                </a:solidFill>
                <a:latin typeface="Bahnschrift SemiBold SemiConden" panose="020B0502040204020203" pitchFamily="34" charset="0"/>
                <a:ea typeface="Calibri" panose="020F0502020204030204" pitchFamily="34" charset="0"/>
              </a:rPr>
              <a:t>Cerimónia de Abertura</a:t>
            </a:r>
          </a:p>
          <a:p>
            <a:r>
              <a:rPr lang="pt-PT" sz="7500">
                <a:latin typeface="Bahnschrift SemiBold SemiConden" panose="020B0502040204020203" pitchFamily="34" charset="0"/>
                <a:ea typeface="Calibri" panose="020F0502020204030204" pitchFamily="34" charset="0"/>
              </a:rPr>
              <a:t>do Ano Académico 2019/20</a:t>
            </a:r>
          </a:p>
          <a:p>
            <a:endParaRPr lang="pt-PT" sz="7200">
              <a:latin typeface="Bahnschrift SemiBold SemiConden" panose="020B0502040204020203" pitchFamily="34" charset="0"/>
            </a:endParaRPr>
          </a:p>
          <a:p>
            <a:r>
              <a:rPr lang="pt-PT" sz="4800">
                <a:latin typeface="Bahnschrift Light" panose="020B0502040204020203" pitchFamily="34" charset="0"/>
              </a:rPr>
              <a:t>Contamos com a sua presença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DFCE3B-D4A2-4182-A269-F88AD307797B}"/>
              </a:ext>
            </a:extLst>
          </p:cNvPr>
          <p:cNvGrpSpPr/>
          <p:nvPr/>
        </p:nvGrpSpPr>
        <p:grpSpPr>
          <a:xfrm>
            <a:off x="23607336" y="1658192"/>
            <a:ext cx="9391638" cy="8205971"/>
            <a:chOff x="23930065" y="1577510"/>
            <a:chExt cx="9391638" cy="820597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0F400E3-4568-4311-820F-674AC00BC0C9}"/>
                </a:ext>
              </a:extLst>
            </p:cNvPr>
            <p:cNvGrpSpPr/>
            <p:nvPr/>
          </p:nvGrpSpPr>
          <p:grpSpPr>
            <a:xfrm>
              <a:off x="23930065" y="1577510"/>
              <a:ext cx="9391638" cy="8205971"/>
              <a:chOff x="19351040" y="521476"/>
              <a:chExt cx="9391638" cy="820597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5F6089C-3ED7-4D37-9746-F103CDB979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499011" y="7065454"/>
                <a:ext cx="5095695" cy="16619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5400" b="1" dirty="0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Auditório B </a:t>
                </a:r>
              </a:p>
              <a:p>
                <a:pPr algn="ctr"/>
                <a:r>
                  <a:rPr lang="pt-PT" sz="4400" dirty="0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FMV-</a:t>
                </a:r>
                <a:r>
                  <a:rPr lang="pt-PT" sz="4400" dirty="0" err="1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ULisboa</a:t>
                </a:r>
                <a:endParaRPr lang="pt-PT" sz="44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31208DD-99CA-4129-B5CA-EC12DD6569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351040" y="521476"/>
                <a:ext cx="9391638" cy="7109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28700" spc="-20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0</a:t>
                </a:r>
                <a:r>
                  <a:rPr lang="pt-PT" sz="287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4</a:t>
                </a:r>
                <a:r>
                  <a:rPr lang="pt-PT" sz="138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 </a:t>
                </a:r>
              </a:p>
              <a:p>
                <a:pPr algn="ctr">
                  <a:lnSpc>
                    <a:spcPts val="15000"/>
                  </a:lnSpc>
                </a:pPr>
                <a:r>
                  <a:rPr lang="pt-PT" sz="166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OUT</a:t>
                </a:r>
                <a:endParaRPr lang="pt-PT" sz="6000" dirty="0">
                  <a:solidFill>
                    <a:srgbClr val="FFFF00"/>
                  </a:solidFill>
                  <a:latin typeface="Bahnschrift SemiBold" panose="020B0502040204020203" pitchFamily="34" charset="0"/>
                  <a:ea typeface="Calibri" panose="020F0502020204030204" pitchFamily="34" charset="0"/>
                </a:endParaRPr>
              </a:p>
              <a:p>
                <a:r>
                  <a:rPr lang="pt-PT" sz="4000" dirty="0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 </a:t>
                </a:r>
                <a:endParaRPr lang="pt-PT" sz="6000" dirty="0">
                  <a:latin typeface="Bahnschrift SemiBold" panose="020B0502040204020203" pitchFamily="34" charset="0"/>
                  <a:ea typeface="Calibri" panose="020F0502020204030204" pitchFamily="34" charset="0"/>
                </a:endParaRPr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F952245-1554-425C-BE4A-AE99B8096619}"/>
                </a:ext>
              </a:extLst>
            </p:cNvPr>
            <p:cNvSpPr/>
            <p:nvPr/>
          </p:nvSpPr>
          <p:spPr>
            <a:xfrm rot="16200000">
              <a:off x="31044427" y="4716830"/>
              <a:ext cx="174919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sz="4800" dirty="0">
                  <a:solidFill>
                    <a:schemeClr val="bg1"/>
                  </a:solidFill>
                  <a:latin typeface="Bahnschrift SemiBold" panose="020B0502040204020203" pitchFamily="34" charset="0"/>
                  <a:ea typeface="Calibri" panose="020F0502020204030204" pitchFamily="34" charset="0"/>
                </a:rPr>
                <a:t>14h30</a:t>
              </a:r>
              <a:endParaRPr lang="pt-PT" sz="48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A02C527-847D-46E9-96F5-B53617635F54}"/>
                </a:ext>
              </a:extLst>
            </p:cNvPr>
            <p:cNvCxnSpPr>
              <a:cxnSpLocks/>
            </p:cNvCxnSpPr>
            <p:nvPr/>
          </p:nvCxnSpPr>
          <p:spPr>
            <a:xfrm>
              <a:off x="31173733" y="2662519"/>
              <a:ext cx="0" cy="4962232"/>
            </a:xfrm>
            <a:prstGeom prst="line">
              <a:avLst/>
            </a:prstGeom>
            <a:ln w="11747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CFFD4D-9EF4-49E3-8AC4-69967C501CE4}"/>
              </a:ext>
            </a:extLst>
          </p:cNvPr>
          <p:cNvCxnSpPr/>
          <p:nvPr/>
        </p:nvCxnSpPr>
        <p:spPr>
          <a:xfrm>
            <a:off x="8579224" y="10381130"/>
            <a:ext cx="15356541" cy="0"/>
          </a:xfrm>
          <a:prstGeom prst="line">
            <a:avLst/>
          </a:prstGeom>
          <a:ln w="412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23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FE037002-1882-46C5-910D-0880E9F1DB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53" b="38436"/>
          <a:stretch/>
        </p:blipFill>
        <p:spPr>
          <a:xfrm>
            <a:off x="-2" y="-1"/>
            <a:ext cx="38785802" cy="8510755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A5942611-928C-4768-80E4-F9DE03759E1D}"/>
              </a:ext>
            </a:extLst>
          </p:cNvPr>
          <p:cNvSpPr/>
          <p:nvPr/>
        </p:nvSpPr>
        <p:spPr>
          <a:xfrm>
            <a:off x="0" y="0"/>
            <a:ext cx="38785800" cy="7973799"/>
          </a:xfrm>
          <a:prstGeom prst="rect">
            <a:avLst/>
          </a:prstGeom>
          <a:gradFill flip="none" rotWithShape="1">
            <a:gsLst>
              <a:gs pos="14000">
                <a:schemeClr val="tx1">
                  <a:alpha val="70000"/>
                </a:schemeClr>
              </a:gs>
              <a:gs pos="87000">
                <a:schemeClr val="tx1">
                  <a:alpha val="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360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293D241-5900-49B4-98D7-A144730829E8}"/>
              </a:ext>
            </a:extLst>
          </p:cNvPr>
          <p:cNvSpPr/>
          <p:nvPr/>
        </p:nvSpPr>
        <p:spPr>
          <a:xfrm>
            <a:off x="0" y="7973799"/>
            <a:ext cx="38785800" cy="618237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36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6229BF1-474A-4892-9188-F3B4E8AF1E74}"/>
              </a:ext>
            </a:extLst>
          </p:cNvPr>
          <p:cNvSpPr/>
          <p:nvPr/>
        </p:nvSpPr>
        <p:spPr>
          <a:xfrm>
            <a:off x="8891340" y="6344906"/>
            <a:ext cx="225693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500">
                <a:solidFill>
                  <a:srgbClr val="FFFF00"/>
                </a:solidFill>
                <a:latin typeface="Bahnschrift SemiBold SemiConden" panose="020B0502040204020203" pitchFamily="34" charset="0"/>
                <a:ea typeface="Calibri" panose="020F0502020204030204" pitchFamily="34" charset="0"/>
              </a:rPr>
              <a:t>Cerimónia de Abertura</a:t>
            </a:r>
          </a:p>
          <a:p>
            <a:r>
              <a:rPr lang="pt-PT" sz="7500">
                <a:latin typeface="Bahnschrift SemiBold SemiConden" panose="020B0502040204020203" pitchFamily="34" charset="0"/>
                <a:ea typeface="Calibri" panose="020F0502020204030204" pitchFamily="34" charset="0"/>
              </a:rPr>
              <a:t>do Ano Académico 2019/20</a:t>
            </a:r>
          </a:p>
          <a:p>
            <a:endParaRPr lang="pt-PT" sz="7200">
              <a:latin typeface="Bahnschrift SemiBold SemiConden" panose="020B0502040204020203" pitchFamily="34" charset="0"/>
            </a:endParaRPr>
          </a:p>
          <a:p>
            <a:r>
              <a:rPr lang="pt-PT" sz="4800">
                <a:latin typeface="Bahnschrift Light" panose="020B0502040204020203" pitchFamily="34" charset="0"/>
              </a:rPr>
              <a:t>Contamos com a sua presença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DFCE3B-D4A2-4182-A269-F88AD307797B}"/>
              </a:ext>
            </a:extLst>
          </p:cNvPr>
          <p:cNvGrpSpPr/>
          <p:nvPr/>
        </p:nvGrpSpPr>
        <p:grpSpPr>
          <a:xfrm>
            <a:off x="23607336" y="1658192"/>
            <a:ext cx="9391638" cy="8205971"/>
            <a:chOff x="23930065" y="1577510"/>
            <a:chExt cx="9391638" cy="820597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0F400E3-4568-4311-820F-674AC00BC0C9}"/>
                </a:ext>
              </a:extLst>
            </p:cNvPr>
            <p:cNvGrpSpPr/>
            <p:nvPr/>
          </p:nvGrpSpPr>
          <p:grpSpPr>
            <a:xfrm>
              <a:off x="23930065" y="1577510"/>
              <a:ext cx="9391638" cy="8205971"/>
              <a:chOff x="19351040" y="521476"/>
              <a:chExt cx="9391638" cy="820597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5F6089C-3ED7-4D37-9746-F103CDB979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499011" y="7065454"/>
                <a:ext cx="5095695" cy="16619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5400" b="1" dirty="0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Auditório B </a:t>
                </a:r>
              </a:p>
              <a:p>
                <a:pPr algn="ctr"/>
                <a:r>
                  <a:rPr lang="pt-PT" sz="4400" dirty="0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FMV-</a:t>
                </a:r>
                <a:r>
                  <a:rPr lang="pt-PT" sz="4400" dirty="0" err="1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ULisboa</a:t>
                </a:r>
                <a:endParaRPr lang="pt-PT" sz="44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31208DD-99CA-4129-B5CA-EC12DD6569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351040" y="521476"/>
                <a:ext cx="9391638" cy="7109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28700" spc="-20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0</a:t>
                </a:r>
                <a:r>
                  <a:rPr lang="pt-PT" sz="287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4</a:t>
                </a:r>
                <a:r>
                  <a:rPr lang="pt-PT" sz="138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 </a:t>
                </a:r>
              </a:p>
              <a:p>
                <a:pPr algn="ctr">
                  <a:lnSpc>
                    <a:spcPts val="15000"/>
                  </a:lnSpc>
                </a:pPr>
                <a:r>
                  <a:rPr lang="pt-PT" sz="16600" dirty="0">
                    <a:solidFill>
                      <a:srgbClr val="FFFF00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OUT</a:t>
                </a:r>
                <a:endParaRPr lang="pt-PT" sz="6000" dirty="0">
                  <a:solidFill>
                    <a:srgbClr val="FFFF00"/>
                  </a:solidFill>
                  <a:latin typeface="Bahnschrift SemiBold" panose="020B0502040204020203" pitchFamily="34" charset="0"/>
                  <a:ea typeface="Calibri" panose="020F0502020204030204" pitchFamily="34" charset="0"/>
                </a:endParaRPr>
              </a:p>
              <a:p>
                <a:r>
                  <a:rPr lang="pt-PT" sz="4000" dirty="0">
                    <a:latin typeface="Bahnschrift SemiBold" panose="020B0502040204020203" pitchFamily="34" charset="0"/>
                    <a:ea typeface="Calibri" panose="020F0502020204030204" pitchFamily="34" charset="0"/>
                  </a:rPr>
                  <a:t> </a:t>
                </a:r>
                <a:endParaRPr lang="pt-PT" sz="6000" dirty="0">
                  <a:latin typeface="Bahnschrift SemiBold" panose="020B0502040204020203" pitchFamily="34" charset="0"/>
                  <a:ea typeface="Calibri" panose="020F0502020204030204" pitchFamily="34" charset="0"/>
                </a:endParaRPr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F952245-1554-425C-BE4A-AE99B8096619}"/>
                </a:ext>
              </a:extLst>
            </p:cNvPr>
            <p:cNvSpPr/>
            <p:nvPr/>
          </p:nvSpPr>
          <p:spPr>
            <a:xfrm rot="16200000">
              <a:off x="31044427" y="4716830"/>
              <a:ext cx="174919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sz="4800" dirty="0">
                  <a:solidFill>
                    <a:schemeClr val="bg1"/>
                  </a:solidFill>
                  <a:latin typeface="Bahnschrift SemiBold" panose="020B0502040204020203" pitchFamily="34" charset="0"/>
                  <a:ea typeface="Calibri" panose="020F0502020204030204" pitchFamily="34" charset="0"/>
                </a:rPr>
                <a:t>14h30</a:t>
              </a:r>
              <a:endParaRPr lang="pt-PT" sz="48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A02C527-847D-46E9-96F5-B53617635F54}"/>
                </a:ext>
              </a:extLst>
            </p:cNvPr>
            <p:cNvCxnSpPr>
              <a:cxnSpLocks/>
            </p:cNvCxnSpPr>
            <p:nvPr/>
          </p:nvCxnSpPr>
          <p:spPr>
            <a:xfrm>
              <a:off x="31173733" y="2662519"/>
              <a:ext cx="0" cy="4962232"/>
            </a:xfrm>
            <a:prstGeom prst="line">
              <a:avLst/>
            </a:prstGeom>
            <a:ln w="11747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CFFD4D-9EF4-49E3-8AC4-69967C501CE4}"/>
              </a:ext>
            </a:extLst>
          </p:cNvPr>
          <p:cNvCxnSpPr/>
          <p:nvPr/>
        </p:nvCxnSpPr>
        <p:spPr>
          <a:xfrm>
            <a:off x="8579224" y="10381130"/>
            <a:ext cx="15356541" cy="0"/>
          </a:xfrm>
          <a:prstGeom prst="line">
            <a:avLst/>
          </a:prstGeom>
          <a:ln w="412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D9704A2-1682-4645-9895-258915225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456" y="2029401"/>
            <a:ext cx="5116909" cy="377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57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36</Words>
  <Application>Microsoft Office PowerPoint</Application>
  <PresentationFormat>Custom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Bahnschrift Light</vt:lpstr>
      <vt:lpstr>Bahnschrift SemiBold</vt:lpstr>
      <vt:lpstr>Bahnschrift SemiBold SemiConden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Bruno Moura</dc:creator>
  <cp:lastModifiedBy>Bruno Moura</cp:lastModifiedBy>
  <cp:revision>42</cp:revision>
  <dcterms:created xsi:type="dcterms:W3CDTF">2019-09-10T14:48:06Z</dcterms:created>
  <dcterms:modified xsi:type="dcterms:W3CDTF">2019-09-20T10:25:20Z</dcterms:modified>
</cp:coreProperties>
</file>